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60"/>
  </p:normalViewPr>
  <p:slideViewPr>
    <p:cSldViewPr snapToGrid="0" snapToObjects="1">
      <p:cViewPr varScale="1">
        <p:scale>
          <a:sx n="119" d="100"/>
          <a:sy n="119" d="100"/>
        </p:scale>
        <p:origin x="7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3039A-54D6-E54C-9AC7-A687AD314799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245041-F5DB-5641-82FF-20FE42F02F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870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45041-F5DB-5641-82FF-20FE42F02F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0303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245041-F5DB-5641-82FF-20FE42F02FF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326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D5E2A-2097-6748-A610-2EC94E4EB8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233DB4-0399-2943-893A-0338D0718B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94E94-2D7B-0948-A349-BDC861C6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F99F3-C7E4-E34F-8DFA-F3EE0CB96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95F22-FB43-9A4E-B5F4-7DBA05B1A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121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1BFB-4915-8741-85C3-C63274E79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3D0973-59B5-0B42-A413-0B9AD99AAB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32716-61DC-AE48-9BA3-D53DAC72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87E63D-8DAE-474E-8905-73F76386A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C38D9-BF46-6741-8A12-EAEAB5CEB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51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AB9CA9-A24C-B24D-B986-1A28DAD0B2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63086A-B9D0-ED42-AA71-65F582C382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2B9CEA-8384-CD4C-948A-6A155CD5F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8D770-BF8D-E24A-BA51-61BCA493F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E0C60-24FB-2546-921D-346CEA6C7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086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EB385-BC03-474C-8B02-C1E9A01E1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AF1ED-5892-7C45-855E-90F6E798B2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1453E-9837-6943-99AA-A08F539BA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3804E-D934-E749-9017-DEED94971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0BCF-ECCD-8940-BF9C-9C375BD86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8379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AB912-5F95-824D-9C1A-EFFD54D13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81AB7C-E0A8-D141-8C4B-B9B00385D0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64F1F-C25F-2940-A8B5-73022A664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F08899-7C4D-F447-BCFC-A69F3BA5C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38FCD-FAFE-7D42-8422-9E50BCF64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670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EAA98-277A-7F4C-8F11-46C13F315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A9AAD-1785-2542-96C4-76029DEAC0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2A7319-C17F-CF40-9DBC-2FAE747F61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1CC156-934B-D541-98C7-B2758D0BB6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FFED7C-8746-3846-8833-718ECDC55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69E7D-C88E-1143-A3CE-250BBE3C7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476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01347-D8C5-3243-9825-F3A5E89D9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5ABCE-F2D9-F540-9B97-72117F71D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274ED5-6286-5742-AE8B-4C0406DD0B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6A43A5-46EE-4949-9DE5-0F8E1BB075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72AC27-A582-9948-8954-4ED7E68806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FF04DA-308C-0348-8A0F-57C8E2FD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F05482-B7E1-7A43-8BF0-85768C53E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EF9F37-8E34-A141-AF24-5756CD4B1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778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71F90-9999-2946-8E01-97EA39C68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E20BCD-0C1A-B74C-8606-F2E90E682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B31D9-7880-F445-BEFB-797C77CBF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096CC8-926A-4A4A-9C95-9E21240B6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5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78919C-FBB2-E24E-9603-75B4F3F84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E166AA-1859-324E-8B4A-5406D1ECF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313C33-2BDA-6E47-A929-7782E48BF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27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AEC1E-38C8-BF42-B31B-AED9F3183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8DB7C-B45C-B744-8F18-38266655C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337A3F-6E79-8C40-B606-196734881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65DDEA-4D6B-CB41-B2B5-C35F17112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E5B4B-59DE-DB4A-BCD5-D282A56D3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11E33-9CCC-F04D-8BD4-FDB80124E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217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C7139-AAB5-E54B-B917-50B91DACF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8FB2D1-B713-E24E-A9B1-2B0F386E78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1DF4B-4D8D-C944-B5AF-BCF46A9621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813977-2AF0-F24A-B8E7-2FE35AE10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E4CF9-A31D-8245-B8B4-9DE6D3C4C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CD8FF2-3D69-F145-8BFB-B64D21C2D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363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85C7F9-36D4-3E4F-BF3E-2F3C345AD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D35649-F77C-6D47-9874-32EE1D40C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F9E54C-134A-5A47-88CC-37CC183459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D0DB3A-2937-F04D-A33D-244A7E656035}" type="datetimeFigureOut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A479E-37BB-234D-9065-79A0E6CD30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82A7A-8C66-8348-9685-EC873BED83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B8F5B-C3FD-B742-951B-CCD15BB2F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78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lh6.googleusercontent.com/rKYuYblYrvnROarJXvNy6pcPuRlaA7ifKgFKZBLZG2xy2P7IKMYNXg_UPmV3tTmWwMlK0NbKZMpGyWfMY2-2Bt2zK8eV2jB_QMZoqKRfA3XnVys7bQ5Wi-rGlzz9dhTXMRBXsPzF">
            <a:extLst>
              <a:ext uri="{FF2B5EF4-FFF2-40B4-BE49-F238E27FC236}">
                <a16:creationId xmlns:a16="http://schemas.microsoft.com/office/drawing/2014/main" id="{8161F25A-C481-684C-B63E-CE8D8309C0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5" r="23499"/>
          <a:stretch/>
        </p:blipFill>
        <p:spPr bwMode="auto">
          <a:xfrm>
            <a:off x="72547" y="819828"/>
            <a:ext cx="3405150" cy="462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C919BDA-BA40-504A-AE50-692E81AF0BE0}"/>
              </a:ext>
            </a:extLst>
          </p:cNvPr>
          <p:cNvSpPr txBox="1"/>
          <p:nvPr/>
        </p:nvSpPr>
        <p:spPr>
          <a:xfrm>
            <a:off x="7904182" y="888799"/>
            <a:ext cx="4163384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C) </a:t>
            </a:r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DiSTATIS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Mean Factor Score of Networks &amp; </a:t>
            </a:r>
            <a:b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Partial Factor Scores of Sessions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04030CE-A52F-BD42-8236-2FDF20DDBFFA}"/>
              </a:ext>
            </a:extLst>
          </p:cNvPr>
          <p:cNvGrpSpPr/>
          <p:nvPr/>
        </p:nvGrpSpPr>
        <p:grpSpPr>
          <a:xfrm>
            <a:off x="7877762" y="1506200"/>
            <a:ext cx="4189804" cy="3553026"/>
            <a:chOff x="7904182" y="1893475"/>
            <a:chExt cx="4189804" cy="355302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F1BFA6A-F78F-CD44-9C8E-84FC75254394}"/>
                </a:ext>
              </a:extLst>
            </p:cNvPr>
            <p:cNvSpPr txBox="1"/>
            <p:nvPr/>
          </p:nvSpPr>
          <p:spPr>
            <a:xfrm>
              <a:off x="9048003" y="5169502"/>
              <a:ext cx="2258952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Dimension 1    </a:t>
              </a:r>
              <a:r>
                <a:rPr lang="el-GR" sz="1200" dirty="0"/>
                <a:t>λ</a:t>
              </a:r>
              <a:r>
                <a:rPr lang="en-US" sz="1200" dirty="0"/>
                <a:t> = 0.674   </a:t>
              </a:r>
              <a:r>
                <a:rPr lang="el-GR" sz="1200" dirty="0"/>
                <a:t>τ</a:t>
              </a:r>
              <a:r>
                <a:rPr lang="en-US" sz="1200" dirty="0"/>
                <a:t> = 11%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8F5F50-1D4E-F84D-82F4-42C8C9D24E35}"/>
                </a:ext>
              </a:extLst>
            </p:cNvPr>
            <p:cNvSpPr txBox="1"/>
            <p:nvPr/>
          </p:nvSpPr>
          <p:spPr>
            <a:xfrm rot="16200000">
              <a:off x="6952479" y="3344408"/>
              <a:ext cx="218040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Dimension 2    </a:t>
              </a:r>
              <a:r>
                <a:rPr lang="el-GR" sz="1200" dirty="0"/>
                <a:t>λ</a:t>
              </a:r>
              <a:r>
                <a:rPr lang="en-US" sz="1200" dirty="0"/>
                <a:t> = 0.494   </a:t>
              </a:r>
              <a:r>
                <a:rPr lang="el-GR" sz="1200" dirty="0"/>
                <a:t>τ</a:t>
              </a:r>
              <a:r>
                <a:rPr lang="en-US" sz="1200" dirty="0"/>
                <a:t> = 8%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FB0C115-CE89-9648-B881-AD359FBBFCB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1487" t="11419" b="10624"/>
            <a:stretch/>
          </p:blipFill>
          <p:spPr>
            <a:xfrm>
              <a:off x="8137522" y="1893475"/>
              <a:ext cx="3956464" cy="3178864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9E835F6-1482-8847-8F75-54FB88F7D476}"/>
              </a:ext>
            </a:extLst>
          </p:cNvPr>
          <p:cNvSpPr txBox="1"/>
          <p:nvPr/>
        </p:nvSpPr>
        <p:spPr>
          <a:xfrm>
            <a:off x="0" y="558218"/>
            <a:ext cx="3956464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A) [NAME] - Mean Factor Score of Sessions &amp; </a:t>
            </a:r>
            <a:b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Partial Factor Scores of Subjects</a:t>
            </a:r>
          </a:p>
        </p:txBody>
      </p:sp>
    </p:spTree>
    <p:extLst>
      <p:ext uri="{BB962C8B-B14F-4D97-AF65-F5344CB8AC3E}">
        <p14:creationId xmlns:p14="http://schemas.microsoft.com/office/powerpoint/2010/main" val="2645649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lh6.googleusercontent.com/rKYuYblYrvnROarJXvNy6pcPuRlaA7ifKgFKZBLZG2xy2P7IKMYNXg_UPmV3tTmWwMlK0NbKZMpGyWfMY2-2Bt2zK8eV2jB_QMZoqKRfA3XnVys7bQ5Wi-rGlzz9dhTXMRBXsPzF">
            <a:extLst>
              <a:ext uri="{FF2B5EF4-FFF2-40B4-BE49-F238E27FC236}">
                <a16:creationId xmlns:a16="http://schemas.microsoft.com/office/drawing/2014/main" id="{8161F25A-C481-684C-B63E-CE8D8309C0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5" r="23499"/>
          <a:stretch/>
        </p:blipFill>
        <p:spPr bwMode="auto">
          <a:xfrm>
            <a:off x="72547" y="819828"/>
            <a:ext cx="3405150" cy="4626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AF250D-67A8-C341-99A5-E0072584206F}"/>
              </a:ext>
            </a:extLst>
          </p:cNvPr>
          <p:cNvSpPr txBox="1"/>
          <p:nvPr/>
        </p:nvSpPr>
        <p:spPr>
          <a:xfrm rot="16200000">
            <a:off x="2866510" y="3077461"/>
            <a:ext cx="218040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Dimension 2    </a:t>
            </a:r>
            <a:r>
              <a:rPr lang="el-GR" sz="1200" dirty="0"/>
              <a:t>λ</a:t>
            </a:r>
            <a:r>
              <a:rPr lang="en-US" sz="1200" dirty="0"/>
              <a:t> = 0.494   </a:t>
            </a:r>
            <a:r>
              <a:rPr lang="el-GR" sz="1200" dirty="0"/>
              <a:t>τ</a:t>
            </a:r>
            <a:r>
              <a:rPr lang="en-US" sz="1200" dirty="0"/>
              <a:t> = 8%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6472C-BE3F-5C45-BDCD-E6C994DD78BC}"/>
              </a:ext>
            </a:extLst>
          </p:cNvPr>
          <p:cNvSpPr txBox="1"/>
          <p:nvPr/>
        </p:nvSpPr>
        <p:spPr>
          <a:xfrm>
            <a:off x="4864400" y="5169501"/>
            <a:ext cx="2258952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Dimension 1    </a:t>
            </a:r>
            <a:r>
              <a:rPr lang="el-GR" sz="1200" dirty="0"/>
              <a:t>λ</a:t>
            </a:r>
            <a:r>
              <a:rPr lang="en-US" sz="1200" dirty="0"/>
              <a:t> = 0.674   </a:t>
            </a:r>
            <a:r>
              <a:rPr lang="el-GR" sz="1200" dirty="0"/>
              <a:t>τ</a:t>
            </a:r>
            <a:r>
              <a:rPr lang="en-US" sz="1200" dirty="0"/>
              <a:t> = 11%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0DDA8C-2BFF-9742-BE14-8028C105D9F0}"/>
              </a:ext>
            </a:extLst>
          </p:cNvPr>
          <p:cNvSpPr txBox="1"/>
          <p:nvPr/>
        </p:nvSpPr>
        <p:spPr>
          <a:xfrm>
            <a:off x="4015644" y="878041"/>
            <a:ext cx="4063751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DiSTATIS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Mean Factor Score of Networks &amp; </a:t>
            </a:r>
            <a:b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Partial Factor Scores of Participants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919BDA-BA40-504A-AE50-692E81AF0BE0}"/>
              </a:ext>
            </a:extLst>
          </p:cNvPr>
          <p:cNvSpPr txBox="1"/>
          <p:nvPr/>
        </p:nvSpPr>
        <p:spPr>
          <a:xfrm>
            <a:off x="8111102" y="888799"/>
            <a:ext cx="3956464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DiSTATIS</a:t>
            </a: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- Mean Factor Score of Networks &amp; </a:t>
            </a:r>
            <a:b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</a:br>
            <a:r>
              <a:rPr lang="en-US" sz="1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Partial Factor Scores of Sessions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1BFA6A-F78F-CD44-9C8E-84FC75254394}"/>
              </a:ext>
            </a:extLst>
          </p:cNvPr>
          <p:cNvSpPr txBox="1"/>
          <p:nvPr/>
        </p:nvSpPr>
        <p:spPr>
          <a:xfrm>
            <a:off x="9048003" y="5169502"/>
            <a:ext cx="2258952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Dimension 1    </a:t>
            </a:r>
            <a:r>
              <a:rPr lang="el-GR" sz="1200" dirty="0"/>
              <a:t>λ</a:t>
            </a:r>
            <a:r>
              <a:rPr lang="en-US" sz="1200" dirty="0"/>
              <a:t> = 0.674   </a:t>
            </a:r>
            <a:r>
              <a:rPr lang="el-GR" sz="1200" dirty="0"/>
              <a:t>τ</a:t>
            </a:r>
            <a:r>
              <a:rPr lang="en-US" sz="1200" dirty="0"/>
              <a:t> = 11%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8F5F50-1D4E-F84D-82F4-42C8C9D24E35}"/>
              </a:ext>
            </a:extLst>
          </p:cNvPr>
          <p:cNvSpPr txBox="1"/>
          <p:nvPr/>
        </p:nvSpPr>
        <p:spPr>
          <a:xfrm rot="16200000">
            <a:off x="6952479" y="3344408"/>
            <a:ext cx="2180405" cy="27699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200" dirty="0"/>
              <a:t>Dimension 2    </a:t>
            </a:r>
            <a:r>
              <a:rPr lang="el-GR" sz="1200" dirty="0"/>
              <a:t>λ</a:t>
            </a:r>
            <a:r>
              <a:rPr lang="en-US" sz="1200" dirty="0"/>
              <a:t> = 0.494   </a:t>
            </a:r>
            <a:r>
              <a:rPr lang="el-GR" sz="1200" dirty="0"/>
              <a:t>τ</a:t>
            </a:r>
            <a:r>
              <a:rPr lang="en-US" sz="1200" dirty="0"/>
              <a:t> = 8%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B0C115-CE89-9648-B881-AD359FBBFCB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487" t="11419" b="10624"/>
          <a:stretch/>
        </p:blipFill>
        <p:spPr>
          <a:xfrm>
            <a:off x="8137522" y="1893475"/>
            <a:ext cx="3956464" cy="31788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2C381D2-BB52-D74E-9821-E733F67643A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69" t="3320" r="49618" b="2881"/>
          <a:stretch/>
        </p:blipFill>
        <p:spPr>
          <a:xfrm>
            <a:off x="4015644" y="1409771"/>
            <a:ext cx="3956464" cy="382492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6B10A5-29F4-1648-8D15-DE5368E7CB6E}"/>
              </a:ext>
            </a:extLst>
          </p:cNvPr>
          <p:cNvSpPr/>
          <p:nvPr/>
        </p:nvSpPr>
        <p:spPr>
          <a:xfrm>
            <a:off x="3991377" y="2392705"/>
            <a:ext cx="3130877" cy="4840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is </a:t>
            </a:r>
            <a:r>
              <a:rPr lang="en-US" dirty="0" err="1"/>
              <a:t>prob</a:t>
            </a:r>
            <a:r>
              <a:rPr lang="en-US" dirty="0"/>
              <a:t> not needed</a:t>
            </a:r>
          </a:p>
        </p:txBody>
      </p:sp>
    </p:spTree>
    <p:extLst>
      <p:ext uri="{BB962C8B-B14F-4D97-AF65-F5344CB8AC3E}">
        <p14:creationId xmlns:p14="http://schemas.microsoft.com/office/powerpoint/2010/main" val="2102809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99</Words>
  <Application>Microsoft Macintosh PowerPoint</Application>
  <PresentationFormat>Widescreen</PresentationFormat>
  <Paragraphs>13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Micaela Chan</dc:creator>
  <cp:lastModifiedBy>Micaela Chan</cp:lastModifiedBy>
  <cp:revision>4</cp:revision>
  <dcterms:created xsi:type="dcterms:W3CDTF">2019-12-03T23:27:09Z</dcterms:created>
  <dcterms:modified xsi:type="dcterms:W3CDTF">2019-12-03T23:46:28Z</dcterms:modified>
</cp:coreProperties>
</file>

<file path=docProps/thumbnail.jpeg>
</file>